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8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3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68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76.jpg" ContentType="image/jpeg"/>
  <Override PartName="/ppt/media/image77.jpg" ContentType="image/jpe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07"/>
  </p:notesMasterIdLst>
  <p:handoutMasterIdLst>
    <p:handoutMasterId r:id="rId108"/>
  </p:handoutMasterIdLst>
  <p:sldIdLst>
    <p:sldId id="273" r:id="rId2"/>
    <p:sldId id="276" r:id="rId3"/>
    <p:sldId id="275" r:id="rId4"/>
    <p:sldId id="313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4" r:id="rId20"/>
    <p:sldId id="365" r:id="rId21"/>
    <p:sldId id="366" r:id="rId22"/>
    <p:sldId id="367" r:id="rId23"/>
    <p:sldId id="370" r:id="rId24"/>
    <p:sldId id="369" r:id="rId25"/>
    <p:sldId id="368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7" r:id="rId52"/>
    <p:sldId id="403" r:id="rId53"/>
    <p:sldId id="398" r:id="rId54"/>
    <p:sldId id="399" r:id="rId55"/>
    <p:sldId id="400" r:id="rId56"/>
    <p:sldId id="401" r:id="rId57"/>
    <p:sldId id="278" r:id="rId58"/>
    <p:sldId id="291" r:id="rId59"/>
    <p:sldId id="340" r:id="rId60"/>
    <p:sldId id="292" r:id="rId61"/>
    <p:sldId id="293" r:id="rId62"/>
    <p:sldId id="341" r:id="rId63"/>
    <p:sldId id="296" r:id="rId64"/>
    <p:sldId id="338" r:id="rId65"/>
    <p:sldId id="297" r:id="rId66"/>
    <p:sldId id="294" r:id="rId67"/>
    <p:sldId id="306" r:id="rId68"/>
    <p:sldId id="307" r:id="rId69"/>
    <p:sldId id="308" r:id="rId70"/>
    <p:sldId id="284" r:id="rId71"/>
    <p:sldId id="309" r:id="rId72"/>
    <p:sldId id="315" r:id="rId73"/>
    <p:sldId id="316" r:id="rId74"/>
    <p:sldId id="285" r:id="rId75"/>
    <p:sldId id="314" r:id="rId76"/>
    <p:sldId id="331" r:id="rId77"/>
    <p:sldId id="328" r:id="rId78"/>
    <p:sldId id="329" r:id="rId79"/>
    <p:sldId id="330" r:id="rId80"/>
    <p:sldId id="327" r:id="rId81"/>
    <p:sldId id="332" r:id="rId82"/>
    <p:sldId id="342" r:id="rId83"/>
    <p:sldId id="317" r:id="rId84"/>
    <p:sldId id="318" r:id="rId85"/>
    <p:sldId id="319" r:id="rId86"/>
    <p:sldId id="320" r:id="rId87"/>
    <p:sldId id="345" r:id="rId88"/>
    <p:sldId id="346" r:id="rId89"/>
    <p:sldId id="335" r:id="rId90"/>
    <p:sldId id="336" r:id="rId91"/>
    <p:sldId id="333" r:id="rId92"/>
    <p:sldId id="337" r:id="rId93"/>
    <p:sldId id="321" r:id="rId94"/>
    <p:sldId id="323" r:id="rId95"/>
    <p:sldId id="322" r:id="rId96"/>
    <p:sldId id="344" r:id="rId97"/>
    <p:sldId id="286" r:id="rId98"/>
    <p:sldId id="324" r:id="rId99"/>
    <p:sldId id="325" r:id="rId100"/>
    <p:sldId id="326" r:id="rId101"/>
    <p:sldId id="288" r:id="rId102"/>
    <p:sldId id="343" r:id="rId103"/>
    <p:sldId id="311" r:id="rId104"/>
    <p:sldId id="310" r:id="rId105"/>
    <p:sldId id="312" r:id="rId106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386" y="36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83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jp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2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14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313" y="1412776"/>
            <a:ext cx="7640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is better to write once than see it a hundred times.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764704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84784"/>
            <a:ext cx="91440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차적으로 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궁극적으로 웹 서비스의 기본 뼈대를 완성하고 향후 운영 플랫폼으로의 방향으로 발전시킨다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작은 주제부터 시작한다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최소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주부터 연장 포함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마다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기술역량을 업그레이드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사유로 인해 주제발표를 하지 못한 경우 다음 발표자에게 순서를 넘기고 보충한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031" y="980728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44688" y="206084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052736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132856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276872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0512" y="2852936"/>
            <a:ext cx="9001000" cy="1218795"/>
          </a:xfrm>
        </p:spPr>
        <p:txBody>
          <a:bodyPr/>
          <a:lstStyle/>
          <a:p>
            <a:r>
              <a:rPr lang="ko-KR" altLang="en-US" spc="-505" dirty="0" smtClean="0"/>
              <a:t>그렇다면 설정 </a:t>
            </a:r>
            <a:r>
              <a:rPr lang="ko-KR" altLang="en-US" spc="-505" dirty="0"/>
              <a:t>클래스는 다 어디  </a:t>
            </a:r>
            <a:r>
              <a:rPr lang="ko-KR" altLang="en-US" spc="-355" dirty="0"/>
              <a:t>갔을까</a:t>
            </a:r>
            <a:r>
              <a:rPr lang="en-US" altLang="ko-KR" spc="-35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797741" y="1484784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 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연계 기술들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52696" y="946175"/>
            <a:ext cx="2736305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420888"/>
            <a:ext cx="8688012" cy="291505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0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288704" y="2996952"/>
            <a:ext cx="6563197" cy="1893346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521070" y="3943625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204864"/>
            <a:ext cx="7128792" cy="2243691"/>
          </a:xfrm>
        </p:spPr>
        <p:txBody>
          <a:bodyPr/>
          <a:lstStyle/>
          <a:p>
            <a:r>
              <a:rPr lang="en-US" altLang="ko-KR" sz="5400" spc="370" dirty="0"/>
              <a:t>Why  </a:t>
            </a:r>
            <a:r>
              <a:rPr lang="en-US" altLang="ko-KR" sz="5400" spc="125" dirty="0"/>
              <a:t>Autoconfiguration</a:t>
            </a:r>
            <a:r>
              <a:rPr lang="en-US" altLang="ko-KR" sz="5400" spc="105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2852936"/>
            <a:ext cx="6552728" cy="1661993"/>
          </a:xfrm>
        </p:spPr>
        <p:txBody>
          <a:bodyPr/>
          <a:lstStyle/>
          <a:p>
            <a:r>
              <a:rPr lang="en-US" altLang="ko-KR" sz="6000" spc="-55" dirty="0"/>
              <a:t>@Conditional</a:t>
            </a:r>
            <a:r>
              <a:rPr lang="en-US" altLang="ko-KR" sz="6000" spc="-525" dirty="0"/>
              <a:t> </a:t>
            </a:r>
            <a:r>
              <a:rPr lang="ko-KR" altLang="en-US" sz="6000" spc="-505" dirty="0"/>
              <a:t>예제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smtClean="0"/>
              <a:t>@Conditional </a:t>
            </a:r>
            <a:r>
              <a:rPr lang="ko-KR" altLang="en-US" spc="-445" smtClean="0"/>
              <a:t>확장</a:t>
            </a:r>
            <a:r>
              <a:rPr lang="ko-KR" altLang="en-US" spc="-780" smtClean="0"/>
              <a:t> </a:t>
            </a:r>
            <a:r>
              <a:rPr lang="en-US" altLang="ko-KR" spc="245" smtClean="0"/>
              <a:t>1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 </a:t>
            </a:r>
            <a:r>
              <a:rPr lang="ko-KR" altLang="en-US" spc="-445" dirty="0" smtClean="0"/>
              <a:t>확장</a:t>
            </a:r>
            <a:r>
              <a:rPr lang="ko-KR" altLang="en-US" spc="-780" dirty="0" smtClean="0"/>
              <a:t> </a:t>
            </a:r>
            <a:r>
              <a:rPr lang="en-US" altLang="ko-KR" spc="-780" dirty="0" smtClean="0"/>
              <a:t>2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rgbClr val="92D050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rgbClr val="92D050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rgbClr val="92D050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2920992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92D05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rgbClr val="00B0F0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rgbClr val="00B0F0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3068960"/>
            <a:ext cx="5976664" cy="609398"/>
          </a:xfrm>
        </p:spPr>
        <p:txBody>
          <a:bodyPr/>
          <a:lstStyle/>
          <a:p>
            <a:r>
              <a:rPr lang="ko-KR" altLang="en-US" spc="-505" dirty="0"/>
              <a:t>스프링부트 이전의</a:t>
            </a:r>
            <a:r>
              <a:rPr lang="ko-KR" altLang="en-US" spc="-484" dirty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64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65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856656" y="112474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 혹은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-72008" y="254054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(다른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소스에서)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복잡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60040" y="2035277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520952" y="256490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간편설정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오류검증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등 최소화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68552" y="2062392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502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416496" y="836712"/>
            <a:ext cx="892899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않나요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사용하는데요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하던데요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60040" y="611103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420888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4744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12149</TotalTime>
  <Words>2650</Words>
  <Application>Microsoft Office PowerPoint</Application>
  <PresentationFormat>A4 용지(210x297mm)</PresentationFormat>
  <Paragraphs>654</Paragraphs>
  <Slides>105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8" baseType="lpstr">
      <vt:lpstr>Gulim</vt:lpstr>
      <vt:lpstr>Gulim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Why  Autoconfiguration?</vt:lpstr>
      <vt:lpstr>스프링부트 이전의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그렇다면 설정 클래스는 다 어디  갔을까?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@Conditional 예제</vt:lpstr>
      <vt:lpstr>@Conditional 확장 1</vt:lpstr>
      <vt:lpstr>@Conditional 확장 2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혹은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1538</cp:revision>
  <cp:lastPrinted>2014-01-20T06:51:08Z</cp:lastPrinted>
  <dcterms:created xsi:type="dcterms:W3CDTF">2000-02-29T01:43:17Z</dcterms:created>
  <dcterms:modified xsi:type="dcterms:W3CDTF">2018-12-20T05:23:39Z</dcterms:modified>
  <cp:category>Ver.1.0</cp:category>
</cp:coreProperties>
</file>